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41EED-3783-4E7A-A931-E459F5E14F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02F1C-EE94-41CF-824C-FDB558899C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BBB06-2A64-45EB-B6ED-3B7A89831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A2F54-4DBC-46DD-86E2-FF733135B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18331-D8BB-45B3-96FC-77CFF6C05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22129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3786D-A394-4869-8E5E-CBC046B1B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A5A5AE-20D7-4430-8328-8D95885DC2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C38A7-F3D8-4071-BFAD-942CD8347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34370-8457-4178-AF84-34729A4B5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C824B-49FC-475B-9286-5468F8CC4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94051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0AF624-7574-46FE-9CEB-9765359FFE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E41FC-EB99-4859-BC46-A790C0798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F9D30-2CD4-4E71-B302-24832226C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A593C-BB9F-47B7-9DB3-18A025CB5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0F1DD-555E-45D5-B4D3-9D6F0F6CA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293492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68A1A-2E8E-4411-A778-B366D5469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83D19-64C3-481F-BD80-1ECBB5227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C3B79-B073-4A9B-93B3-4401B914B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8F0F4-343B-4ABB-A863-0BB47B3AE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54BD8-F71A-4751-8C63-A1A4342AC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972912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0FA3-756C-4EB1-B3B2-1C173F481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41FD2-5172-4C8E-A1A8-984B0B2FE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1594C-6258-42B9-A977-6600DD298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B9D81-919A-4FB3-8791-B5D3DE4D2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63BBA-003C-4909-BA41-6DFA56F04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333514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04AEB-330B-4C80-A411-2E601C024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B30F9-5D82-4E36-B091-E55AECAE03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982107-4F12-49FD-85CF-818516F45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6E9914-693F-4D7C-9B5F-B1905738F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76432B-55CE-4573-8CCF-1081A9ADA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53F5E-5035-43C9-8BE7-4224D5746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438017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7B1CE-35FF-418A-A289-97841F7D2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333FBE-E597-4D07-B009-40A43D945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6F38EF-6315-471C-8716-9C545F1B8D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F41C65-1E8B-42CC-9BB6-7209A3F492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29B1BC-729B-4B2D-931C-13ACA079E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887DF9-C72F-432F-B1C0-FFB429580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9AEE3-B8EF-4E27-B929-C6341533D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B8F6D0-50E7-4811-A676-8B7084901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031694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7641-7577-42E5-BD3C-913212DEE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AF77D5-4CAB-426D-ADA3-C1572191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41C2D2-5273-4ABC-9DA5-986E1125C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B2CE4-E4B8-4BAA-85E7-1FDBF002F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908918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51778A-23F9-4CF8-A4DD-9E5534B74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B86D7B-2B3E-4841-89AD-148B36DA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6B9BA-BB6A-49E6-8C40-EDCC5A788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860091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436A9-2B13-46DA-AC43-0E0429A29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AFCFF-7687-4370-BA34-56738AF86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5A8F39-DA9B-4408-B6EA-A82A8F1158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26BDD6-F24D-4F88-9F3A-4AE0D68F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C2BB81-8B54-4F4B-9FD3-213DDF951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AEBAC-14C0-4B47-8670-9124F063A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939664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22EA-8E74-42F0-8D0B-A988F048A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29FB0C-3756-4C0C-86D5-9B1CD4AE41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FB1E14-B09D-44C6-BBC3-080E3E4F8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E3D3B-BD9D-4982-9DB1-247DBC5CF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52508-2691-4589-983B-6EC63539D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885E2-9479-498D-A6E9-AAB6A631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77857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7CD225-B18B-406F-B5D7-C62CB11B8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17D5C-D372-4227-8AE4-3836A242F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D045E-DAD3-4062-9F58-8362D1DAF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DA6245-738A-4A3D-B0FC-2353A6242FBB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6CA58-244D-460D-8C4C-55AC9AA771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72787-085A-43C2-B863-0968A600E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D275-A8EE-47C4-8C9E-98EB56465CCE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753705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72460-F353-4692-8878-8604DBF513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/>
              <a:t>سپیده مشهدی رحیم</a:t>
            </a:r>
            <a:br>
              <a:rPr lang="fa-IR" dirty="0"/>
            </a:br>
            <a:r>
              <a:rPr lang="fa-IR" dirty="0"/>
              <a:t>فصل دوم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B114C2-176C-4041-BA56-577D24E1C6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اتوماتای متناهی</a:t>
            </a:r>
          </a:p>
        </p:txBody>
      </p:sp>
      <p:pic>
        <p:nvPicPr>
          <p:cNvPr id="4" name="فصل دوم اتوماتای متناهی">
            <a:hlinkClick r:id="" action="ppaction://media"/>
            <a:extLst>
              <a:ext uri="{FF2B5EF4-FFF2-40B4-BE49-F238E27FC236}">
                <a16:creationId xmlns:a16="http://schemas.microsoft.com/office/drawing/2014/main" id="{4B4E0590-A53E-4F99-9A50-14E9DF7285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32174" y="43036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11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2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سپیده مشهدی رحیم فصل دوم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فصل دوم</dc:title>
  <dc:creator>Technic</dc:creator>
  <cp:lastModifiedBy>Technic</cp:lastModifiedBy>
  <cp:revision>2</cp:revision>
  <dcterms:created xsi:type="dcterms:W3CDTF">2022-01-03T08:46:27Z</dcterms:created>
  <dcterms:modified xsi:type="dcterms:W3CDTF">2022-01-03T08:47:26Z</dcterms:modified>
</cp:coreProperties>
</file>

<file path=docProps/thumbnail.jpeg>
</file>